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2" r:id="rId1"/>
  </p:sldMasterIdLst>
  <p:sldIdLst>
    <p:sldId id="264" r:id="rId2"/>
    <p:sldId id="265" r:id="rId3"/>
    <p:sldId id="266" r:id="rId4"/>
    <p:sldId id="267" r:id="rId5"/>
    <p:sldId id="262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>
        <p:scale>
          <a:sx n="98" d="100"/>
          <a:sy n="98" d="100"/>
        </p:scale>
        <p:origin x="-576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igura a mano libera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igura a mano libera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EFDF4F7-7C17-496D-B6B4-21AC17A8C6E5}" type="datetimeFigureOut">
              <a:rPr lang="it-IT" smtClean="0"/>
              <a:t>27/02/2018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52B615B-7E78-4045-B4FB-175594CBB08F}" type="slidenum">
              <a:rPr lang="it-IT" smtClean="0"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33" r:id="rId1"/>
    <p:sldLayoutId id="2147484334" r:id="rId2"/>
    <p:sldLayoutId id="2147484335" r:id="rId3"/>
    <p:sldLayoutId id="2147484336" r:id="rId4"/>
    <p:sldLayoutId id="2147484337" r:id="rId5"/>
    <p:sldLayoutId id="2147484338" r:id="rId6"/>
    <p:sldLayoutId id="2147484339" r:id="rId7"/>
    <p:sldLayoutId id="2147484340" r:id="rId8"/>
    <p:sldLayoutId id="2147484341" r:id="rId9"/>
    <p:sldLayoutId id="2147484342" r:id="rId10"/>
    <p:sldLayoutId id="21474843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7404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Partiti Attuali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3300" dirty="0" smtClean="0"/>
              <a:t>Movimento di 5 stelle </a:t>
            </a:r>
          </a:p>
          <a:p>
            <a:endParaRPr lang="it-IT" sz="3300" dirty="0" smtClean="0"/>
          </a:p>
          <a:p>
            <a:endParaRPr lang="it-IT" sz="3300" dirty="0" smtClean="0"/>
          </a:p>
          <a:p>
            <a:r>
              <a:rPr lang="it-IT" sz="3300" dirty="0" smtClean="0"/>
              <a:t>Centro-destra  ( Lega nord - Forza Italia + altri)</a:t>
            </a:r>
          </a:p>
          <a:p>
            <a:endParaRPr lang="it-IT" sz="3300" dirty="0" smtClean="0"/>
          </a:p>
          <a:p>
            <a:endParaRPr lang="it-IT" sz="3300" dirty="0" smtClean="0"/>
          </a:p>
          <a:p>
            <a:r>
              <a:rPr lang="it-IT" sz="3300" dirty="0" smtClean="0"/>
              <a:t>Centro-sinistra (Partito democratico + altri)</a:t>
            </a:r>
          </a:p>
          <a:p>
            <a:endParaRPr lang="it-IT" sz="3300" dirty="0" smtClean="0"/>
          </a:p>
          <a:p>
            <a:endParaRPr lang="it-IT" sz="3300" dirty="0" smtClean="0"/>
          </a:p>
          <a:p>
            <a:r>
              <a:rPr lang="it-IT" sz="3300" dirty="0" smtClean="0"/>
              <a:t>Sinistra (Liberi e uguali)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792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000" dirty="0" smtClean="0">
                <a:latin typeface="+mn-lt"/>
                <a:cs typeface="Times New Roman" pitchFamily="18" charset="0"/>
              </a:rPr>
              <a:t>Prima Repubblica (1948-1992)</a:t>
            </a:r>
            <a:endParaRPr lang="it-IT" sz="3000" dirty="0">
              <a:latin typeface="+mn-lt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Democrazia Cristiana   (centro)</a:t>
            </a:r>
          </a:p>
          <a:p>
            <a:endParaRPr lang="it-IT" sz="2800" dirty="0" smtClean="0"/>
          </a:p>
          <a:p>
            <a:r>
              <a:rPr lang="it-IT" sz="2800" dirty="0" smtClean="0"/>
              <a:t>Partito Comunista Italiano (sinistra)</a:t>
            </a:r>
          </a:p>
          <a:p>
            <a:endParaRPr lang="it-IT" sz="2800" dirty="0" smtClean="0"/>
          </a:p>
          <a:p>
            <a:r>
              <a:rPr lang="it-IT" sz="2800" dirty="0" smtClean="0"/>
              <a:t>Partito Socialista Italiano   (centro-sinistra)</a:t>
            </a:r>
          </a:p>
          <a:p>
            <a:endParaRPr lang="it-IT" sz="2800" dirty="0" smtClean="0"/>
          </a:p>
          <a:p>
            <a:r>
              <a:rPr lang="it-IT" sz="2800" dirty="0" smtClean="0"/>
              <a:t>Movimento sociale Italiano  (destra)</a:t>
            </a:r>
          </a:p>
          <a:p>
            <a:endParaRPr lang="it-IT" sz="2800" dirty="0" smtClean="0"/>
          </a:p>
          <a:p>
            <a:r>
              <a:rPr lang="it-IT" sz="2800" dirty="0" smtClean="0"/>
              <a:t>Altri partiti di centro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5063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  </a:t>
            </a:r>
            <a:r>
              <a:rPr lang="it-IT" sz="3000" dirty="0" smtClean="0">
                <a:latin typeface="+mn-lt"/>
              </a:rPr>
              <a:t>Coalizioni di governo (1948-1992) </a:t>
            </a:r>
            <a:endParaRPr lang="it-IT" sz="3000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sz="2800" dirty="0" smtClean="0"/>
              <a:t>Democrazia </a:t>
            </a:r>
            <a:r>
              <a:rPr lang="it-IT" sz="2800" dirty="0"/>
              <a:t>cristiana</a:t>
            </a:r>
          </a:p>
          <a:p>
            <a:pPr marL="0" indent="0" algn="ctr">
              <a:buNone/>
            </a:pPr>
            <a:r>
              <a:rPr lang="it-IT" sz="2800" dirty="0"/>
              <a:t>+</a:t>
            </a:r>
          </a:p>
          <a:p>
            <a:pPr marL="0" indent="0" algn="ctr">
              <a:buNone/>
            </a:pPr>
            <a:r>
              <a:rPr lang="it-IT" sz="2800" dirty="0"/>
              <a:t>Partiti minori di </a:t>
            </a:r>
            <a:r>
              <a:rPr lang="it-IT" sz="2800" dirty="0" smtClean="0"/>
              <a:t>centro/Partito </a:t>
            </a:r>
            <a:r>
              <a:rPr lang="it-IT" sz="2800" dirty="0"/>
              <a:t>socialista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33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000" dirty="0" smtClean="0">
                <a:latin typeface="+mn-lt"/>
                <a:cs typeface="Times New Roman" pitchFamily="18" charset="0"/>
              </a:rPr>
              <a:t>Opposizione (1948-1992)</a:t>
            </a:r>
            <a:endParaRPr lang="it-IT" sz="3000" dirty="0">
              <a:latin typeface="+mn-lt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r>
              <a:rPr lang="it-IT" sz="2800" dirty="0" smtClean="0"/>
              <a:t>Partito </a:t>
            </a:r>
            <a:r>
              <a:rPr lang="it-IT" sz="2800" dirty="0"/>
              <a:t>comunista ( sinistra)</a:t>
            </a:r>
          </a:p>
          <a:p>
            <a:endParaRPr lang="it-IT" sz="2800" dirty="0"/>
          </a:p>
          <a:p>
            <a:r>
              <a:rPr lang="it-IT" sz="2800" dirty="0"/>
              <a:t>Movimento sociale italiano (destra)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53616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3000" dirty="0" smtClean="0">
                <a:latin typeface="+mn-lt"/>
              </a:rPr>
              <a:t>Seconda repubblica (1992-….)</a:t>
            </a:r>
            <a:endParaRPr lang="it-IT" sz="3000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sz="2600" dirty="0" smtClean="0"/>
              <a:t>Ulivo (coalizione di centro sinistra)</a:t>
            </a:r>
          </a:p>
          <a:p>
            <a:pPr marL="0" indent="0">
              <a:buNone/>
            </a:pPr>
            <a:endParaRPr lang="it-IT" sz="2600" dirty="0" smtClean="0"/>
          </a:p>
          <a:p>
            <a:pPr marL="0" indent="0">
              <a:buNone/>
            </a:pPr>
            <a:endParaRPr lang="it-IT" sz="2600" dirty="0" smtClean="0"/>
          </a:p>
          <a:p>
            <a:pPr marL="0" indent="0">
              <a:buNone/>
            </a:pPr>
            <a:r>
              <a:rPr lang="it-IT" sz="2600" dirty="0" smtClean="0"/>
              <a:t>Centro destra ( Forza Italia - </a:t>
            </a:r>
            <a:r>
              <a:rPr lang="it-IT" sz="2600" smtClean="0"/>
              <a:t>Lega nord- Alleanza </a:t>
            </a:r>
            <a:r>
              <a:rPr lang="it-IT" sz="2600" dirty="0" smtClean="0"/>
              <a:t>nazionale)</a:t>
            </a:r>
          </a:p>
        </p:txBody>
      </p:sp>
    </p:spTree>
    <p:extLst>
      <p:ext uri="{BB962C8B-B14F-4D97-AF65-F5344CB8AC3E}">
        <p14:creationId xmlns:p14="http://schemas.microsoft.com/office/powerpoint/2010/main" val="73686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nologia">
  <a:themeElements>
    <a:clrScheme name="Tecnologi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nologi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nologi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85</TotalTime>
  <Words>114</Words>
  <Application>Microsoft Office PowerPoint</Application>
  <PresentationFormat>Presentazione su schermo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Tecnologia</vt:lpstr>
      <vt:lpstr>Partiti Attuali</vt:lpstr>
      <vt:lpstr>Prima Repubblica (1948-1992)</vt:lpstr>
      <vt:lpstr>  Coalizioni di governo (1948-1992) </vt:lpstr>
      <vt:lpstr>Opposizione (1948-1992)</vt:lpstr>
      <vt:lpstr>Seconda repubblica (1992-….)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 repubblica (1946-1992)</dc:title>
  <dc:creator>achille</dc:creator>
  <cp:lastModifiedBy>achille</cp:lastModifiedBy>
  <cp:revision>9</cp:revision>
  <dcterms:created xsi:type="dcterms:W3CDTF">2018-02-15T21:01:52Z</dcterms:created>
  <dcterms:modified xsi:type="dcterms:W3CDTF">2018-02-27T13:48:30Z</dcterms:modified>
</cp:coreProperties>
</file>